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4" r:id="rId4"/>
    <p:sldId id="259" r:id="rId5"/>
    <p:sldId id="267" r:id="rId6"/>
    <p:sldId id="269" r:id="rId7"/>
    <p:sldId id="270" r:id="rId8"/>
    <p:sldId id="273" r:id="rId9"/>
    <p:sldId id="27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4">
                <a:lumMod val="60000"/>
                <a:lumOff val="40000"/>
              </a:schemeClr>
            </a:gs>
            <a:gs pos="83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1655064"/>
            <a:ext cx="9144000" cy="4846320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MX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MATERIA: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MX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PRÁCTICA DE TRABAJO SOCIAL EN COMUNIDAD I y II.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MX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COMUNIDAD: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MX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MAESTRA: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MX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LTS. MARIA DE JESUS PARRA SEDANO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MX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BRIGADA: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MX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GRUPO</a:t>
            </a:r>
            <a:r>
              <a:rPr lang="es-MX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3-4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/>
          </a:p>
        </p:txBody>
      </p:sp>
      <p:pic>
        <p:nvPicPr>
          <p:cNvPr id="1026" name="Picture 2" descr="Resultado de imagen para trabajo social mazatlan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91" y="413266"/>
            <a:ext cx="7548372" cy="108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832" y="394978"/>
            <a:ext cx="1362456" cy="1062355"/>
          </a:xfrm>
          <a:prstGeom prst="rect">
            <a:avLst/>
          </a:prstGeom>
          <a:noFill/>
        </p:spPr>
      </p:pic>
      <p:sp>
        <p:nvSpPr>
          <p:cNvPr id="7" name="Rectángulo 6"/>
          <p:cNvSpPr/>
          <p:nvPr/>
        </p:nvSpPr>
        <p:spPr>
          <a:xfrm>
            <a:off x="6551295" y="9246870"/>
            <a:ext cx="269875" cy="2063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MX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3-4</a:t>
            </a: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60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3544" y="420624"/>
            <a:ext cx="10430256" cy="1270064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/>
              <a:t>Introducción.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Presentación a grandes rasgos del contenido del producto final de la practica  incluyendo </a:t>
            </a:r>
          </a:p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Conocimiento</a:t>
            </a:r>
          </a:p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Planeación</a:t>
            </a:r>
          </a:p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Intervención</a:t>
            </a:r>
          </a:p>
          <a:p>
            <a:pPr marL="0" indent="0">
              <a:buNone/>
            </a:pP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25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2752" y="138671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MX" dirty="0" err="1" smtClean="0"/>
              <a:t>Localizacion</a:t>
            </a:r>
            <a:r>
              <a:rPr lang="es-MX" dirty="0" smtClean="0"/>
              <a:t> de la colonia</a:t>
            </a:r>
            <a:endParaRPr lang="es-MX" dirty="0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20026" t="-1" r="27248" b="2087"/>
          <a:stretch/>
        </p:blipFill>
        <p:spPr bwMode="auto">
          <a:xfrm>
            <a:off x="1524000" y="2712276"/>
            <a:ext cx="8461248" cy="37216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144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CAPÍTULO I. EL CONOCIMIENTO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622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/>
              <a:t>Comunidad </a:t>
            </a:r>
          </a:p>
          <a:p>
            <a:pPr marL="0" indent="0">
              <a:buNone/>
            </a:pPr>
            <a:r>
              <a:rPr lang="es-MX" dirty="0" smtClean="0"/>
              <a:t>Datos mas relevantes del estudio comunitario por ejemplo localización. Numero de viviendas, servicios con que cuenta la colonia, instituciones etc. </a:t>
            </a:r>
          </a:p>
          <a:p>
            <a:pPr marL="0" indent="0">
              <a:buNone/>
            </a:pPr>
            <a:r>
              <a:rPr lang="es-MX" dirty="0" smtClean="0"/>
              <a:t>Las técnicas que se emplearon para recolectar la información como los recorridos encuestas etc.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698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2793" y="669925"/>
            <a:ext cx="10704786" cy="1757964"/>
          </a:xfrm>
        </p:spPr>
        <p:txBody>
          <a:bodyPr>
            <a:normAutofit fontScale="90000"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CAPÍTULO II. LAS NECESIDADES SOCIALES  Y LA  PROBLEMÁTICA 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COMUNITARIA.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2793" y="2543503"/>
            <a:ext cx="10515600" cy="4053873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E</a:t>
            </a:r>
            <a:r>
              <a:rPr lang="es-ES" dirty="0" smtClean="0"/>
              <a:t>n </a:t>
            </a:r>
            <a:r>
              <a:rPr lang="es-ES" dirty="0"/>
              <a:t>este  capítulo se </a:t>
            </a:r>
            <a:r>
              <a:rPr lang="es-ES" dirty="0" smtClean="0"/>
              <a:t>presenta </a:t>
            </a:r>
            <a:r>
              <a:rPr lang="es-ES" dirty="0"/>
              <a:t>una explicación  teórica </a:t>
            </a:r>
            <a:r>
              <a:rPr lang="es-ES" dirty="0" smtClean="0"/>
              <a:t>en </a:t>
            </a:r>
            <a:r>
              <a:rPr lang="es-ES" dirty="0"/>
              <a:t>las áreas de las necesidades  sociales  consideradas en la encuesta social (</a:t>
            </a:r>
            <a:r>
              <a:rPr lang="es-ES" dirty="0" smtClean="0"/>
              <a:t>salud, vivienda</a:t>
            </a:r>
            <a:r>
              <a:rPr lang="es-ES" dirty="0"/>
              <a:t>, </a:t>
            </a:r>
            <a:r>
              <a:rPr lang="es-ES" dirty="0" smtClean="0"/>
              <a:t>educación, </a:t>
            </a:r>
            <a:r>
              <a:rPr lang="es-ES" dirty="0"/>
              <a:t>etc</a:t>
            </a:r>
            <a:r>
              <a:rPr lang="es-ES" dirty="0" smtClean="0"/>
              <a:t>.)</a:t>
            </a:r>
          </a:p>
          <a:p>
            <a:pPr marL="0" indent="0">
              <a:buNone/>
            </a:pPr>
            <a:r>
              <a:rPr lang="es-MX" dirty="0" smtClean="0"/>
              <a:t>Los resultados que se obtuvieron de forma muy resumida</a:t>
            </a:r>
            <a:endParaRPr lang="es-MX" dirty="0"/>
          </a:p>
          <a:p>
            <a:pPr marL="0" indent="0">
              <a:buNone/>
            </a:pPr>
            <a:r>
              <a:rPr lang="es-ES" dirty="0"/>
              <a:t> </a:t>
            </a: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398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Diagnostico Social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En </a:t>
            </a:r>
            <a:r>
              <a:rPr lang="es-MX" dirty="0"/>
              <a:t>esta etapa se realiza la investigación de base que permite conocer los distintos factores que inciden en la problemática social, describir la realidad, detectar y analizar los problemas. </a:t>
            </a:r>
            <a:endParaRPr lang="es-MX" dirty="0"/>
          </a:p>
          <a:p>
            <a:pPr marL="0" indent="0">
              <a:buNone/>
            </a:pPr>
            <a:r>
              <a:rPr lang="es-MX" dirty="0" smtClean="0"/>
              <a:t>Desarrollar  de forma </a:t>
            </a:r>
            <a:r>
              <a:rPr lang="es-MX" dirty="0"/>
              <a:t>resumida </a:t>
            </a:r>
            <a:r>
              <a:rPr lang="es-MX" dirty="0" smtClean="0"/>
              <a:t>los </a:t>
            </a:r>
            <a:r>
              <a:rPr lang="es-MX" dirty="0"/>
              <a:t>siguientes </a:t>
            </a:r>
            <a:r>
              <a:rPr lang="es-MX" dirty="0"/>
              <a:t>pasos del diagnóstico participativo </a:t>
            </a:r>
            <a:r>
              <a:rPr lang="es-MX" dirty="0" smtClean="0"/>
              <a:t>: </a:t>
            </a:r>
          </a:p>
          <a:p>
            <a:pPr marL="0" indent="0">
              <a:buNone/>
            </a:pPr>
            <a:r>
              <a:rPr lang="es-MX" b="1" dirty="0" smtClean="0"/>
              <a:t>Identificación </a:t>
            </a:r>
            <a:r>
              <a:rPr lang="es-MX" b="1" dirty="0"/>
              <a:t>del </a:t>
            </a:r>
            <a:r>
              <a:rPr lang="es-MX" b="1" dirty="0" smtClean="0"/>
              <a:t>problema.</a:t>
            </a:r>
            <a:endParaRPr lang="es-MX" dirty="0" smtClean="0"/>
          </a:p>
          <a:p>
            <a:r>
              <a:rPr lang="es-MX" b="1" dirty="0" smtClean="0"/>
              <a:t>Descripción </a:t>
            </a:r>
            <a:r>
              <a:rPr lang="es-MX" b="1" dirty="0"/>
              <a:t>de problema. </a:t>
            </a:r>
          </a:p>
          <a:p>
            <a:r>
              <a:rPr lang="es-MX" b="1" dirty="0" smtClean="0"/>
              <a:t>Explicación </a:t>
            </a:r>
            <a:r>
              <a:rPr lang="es-MX" b="1" dirty="0"/>
              <a:t>del </a:t>
            </a:r>
            <a:r>
              <a:rPr lang="es-MX" b="1" dirty="0" smtClean="0"/>
              <a:t>problema.</a:t>
            </a:r>
            <a:endParaRPr lang="es-MX" dirty="0" smtClean="0"/>
          </a:p>
          <a:p>
            <a:r>
              <a:rPr lang="es-MX" b="1" dirty="0" smtClean="0"/>
              <a:t>Posibles </a:t>
            </a:r>
            <a:r>
              <a:rPr lang="es-MX" b="1" dirty="0"/>
              <a:t>alternativas de solución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9121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CAPÍTULO III. </a:t>
            </a:r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PLANEACION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En este capitulo se elaboro un programa de intervención con diversas alternativas de acción  para atender las problemática </a:t>
            </a:r>
            <a:r>
              <a:rPr lang="es-MX" dirty="0" smtClean="0"/>
              <a:t>comunitarias</a:t>
            </a:r>
          </a:p>
          <a:p>
            <a:pPr marL="0" indent="0">
              <a:buNone/>
            </a:pPr>
            <a:r>
              <a:rPr lang="es-MX" b="1" dirty="0" smtClean="0"/>
              <a:t>Objetivos general</a:t>
            </a:r>
          </a:p>
          <a:p>
            <a:pPr marL="0" indent="0">
              <a:buNone/>
            </a:pPr>
            <a:r>
              <a:rPr lang="es-MX" b="1" dirty="0" smtClean="0"/>
              <a:t>Objetivos específicos </a:t>
            </a:r>
          </a:p>
          <a:p>
            <a:pPr marL="0" indent="0">
              <a:buNone/>
            </a:pPr>
            <a:r>
              <a:rPr lang="es-MX" b="1" dirty="0" smtClean="0"/>
              <a:t>Actividades a realizar</a:t>
            </a:r>
            <a:endParaRPr lang="es-MX" b="1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8396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CAPÍTULO IV. INTERVENIR Y ORDENAR LA EXPERIENCIA.</a:t>
            </a:r>
            <a:b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1450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Sistematización </a:t>
            </a:r>
          </a:p>
          <a:p>
            <a:pPr marL="0" indent="0">
              <a:buNone/>
            </a:pPr>
            <a:r>
              <a:rPr lang="es-MX" dirty="0" smtClean="0"/>
              <a:t>Objetivos de la sistematización</a:t>
            </a:r>
          </a:p>
          <a:p>
            <a:pPr marL="0" indent="0">
              <a:buNone/>
            </a:pPr>
            <a:r>
              <a:rPr lang="es-MX" dirty="0" smtClean="0"/>
              <a:t>Desarrollar la descripción de la practica </a:t>
            </a:r>
          </a:p>
          <a:p>
            <a:pPr marL="0" indent="0">
              <a:buNone/>
            </a:pPr>
            <a:r>
              <a:rPr lang="es-MX" dirty="0" smtClean="0"/>
              <a:t> las conclusiones de la sistematización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0579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Anexos </a:t>
            </a:r>
            <a:endParaRPr lang="es-MX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C:\Users\Jose morales\Desktop\silvi\20190329_09424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6" r="17317" b="11401"/>
          <a:stretch/>
        </p:blipFill>
        <p:spPr bwMode="auto">
          <a:xfrm rot="5400000">
            <a:off x="-255036" y="2210814"/>
            <a:ext cx="4140221" cy="34619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 descr="C:\Users\Jose morales\Desktop\silvi\IMG-20190603-WA007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151" y="1871696"/>
            <a:ext cx="3951889" cy="4140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C:\Users\Jose morales\Desktop\silvi\IMG-20190603-WA006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040" y="1871697"/>
            <a:ext cx="4162098" cy="4140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978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</TotalTime>
  <Words>264</Words>
  <Application>Microsoft Office PowerPoint</Application>
  <PresentationFormat>Panorámica</PresentationFormat>
  <Paragraphs>44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Introducción.  </vt:lpstr>
      <vt:lpstr> </vt:lpstr>
      <vt:lpstr>CAPÍTULO I. EL CONOCIMIENTO </vt:lpstr>
      <vt:lpstr>CAPÍTULO II. LAS NECESIDADES SOCIALES  Y LA  PROBLEMÁTICA  COMUNITARIA.   </vt:lpstr>
      <vt:lpstr>Diagnostico Social  </vt:lpstr>
      <vt:lpstr>CAPÍTULO III. PLANEACION </vt:lpstr>
      <vt:lpstr>CAPÍTULO IV. INTERVENIR Y ORDENAR LA EXPERIENCIA. </vt:lpstr>
      <vt:lpstr>Anexos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ESTUDIANTE</dc:creator>
  <cp:lastModifiedBy>CHUBILOKOEK420 GP</cp:lastModifiedBy>
  <cp:revision>14</cp:revision>
  <dcterms:created xsi:type="dcterms:W3CDTF">2019-06-05T16:03:55Z</dcterms:created>
  <dcterms:modified xsi:type="dcterms:W3CDTF">2020-06-05T20:37:46Z</dcterms:modified>
</cp:coreProperties>
</file>